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sldIdLst>
    <p:sldId id="256" r:id="rId4"/>
    <p:sldId id="257" r:id="rId5"/>
    <p:sldId id="258" r:id="rId6"/>
    <p:sldId id="268" r:id="rId7"/>
    <p:sldId id="260" r:id="rId8"/>
    <p:sldId id="262" r:id="rId9"/>
    <p:sldId id="265" r:id="rId10"/>
    <p:sldId id="263" r:id="rId11"/>
    <p:sldId id="266" r:id="rId12"/>
    <p:sldId id="267" r:id="rId13"/>
    <p:sldId id="259" r:id="rId14"/>
    <p:sldId id="271" r:id="rId15"/>
    <p:sldId id="270" r:id="rId16"/>
    <p:sldId id="272" r:id="rId1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van Schaijk" initials="KvS" lastIdx="2" clrIdx="0">
    <p:extLst>
      <p:ext uri="{19B8F6BF-5375-455C-9EA6-DF929625EA0E}">
        <p15:presenceInfo xmlns:p15="http://schemas.microsoft.com/office/powerpoint/2012/main" userId="5b11e12f66ca96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82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van Schaijk" userId="5b11e12f66ca96e1" providerId="LiveId" clId="{4DFE3DA8-E917-45D7-93EE-CD006E374C6B}"/>
    <pc:docChg chg="custSel">
      <pc:chgData name="Kevin van Schaijk" userId="5b11e12f66ca96e1" providerId="LiveId" clId="{4DFE3DA8-E917-45D7-93EE-CD006E374C6B}" dt="2019-09-10T08:47:00.690" v="1" actId="1592"/>
      <pc:docMkLst>
        <pc:docMk/>
      </pc:docMkLst>
      <pc:sldChg chg="delCm">
        <pc:chgData name="Kevin van Schaijk" userId="5b11e12f66ca96e1" providerId="LiveId" clId="{4DFE3DA8-E917-45D7-93EE-CD006E374C6B}" dt="2019-09-10T08:46:55.950" v="0" actId="1592"/>
        <pc:sldMkLst>
          <pc:docMk/>
          <pc:sldMk cId="1509879087" sldId="270"/>
        </pc:sldMkLst>
      </pc:sldChg>
      <pc:sldChg chg="delCm">
        <pc:chgData name="Kevin van Schaijk" userId="5b11e12f66ca96e1" providerId="LiveId" clId="{4DFE3DA8-E917-45D7-93EE-CD006E374C6B}" dt="2019-09-10T08:47:00.690" v="1" actId="1592"/>
        <pc:sldMkLst>
          <pc:docMk/>
          <pc:sldMk cId="3403104455" sldId="27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FD36AC-5C24-48F4-A226-768983B3C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E25649A-99E0-4DC7-BE39-2111AFD678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7F4A4C-B1A5-4C94-98AE-6E5D29CDA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BDB2AFC-6EB7-4938-B4F9-1BC786865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C1E96C5-731E-4121-9153-445E83FD1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9621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BD6D8C-1584-4194-92AC-E53607C05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590C102-F7C6-46F2-B369-33281FBCE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E1C3FF5-7509-4836-A3EA-A48EEF55A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0213803-7B48-43AB-A579-A4090C0BA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AB246C0-493E-44C5-9587-00F851948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04051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A5ABC139-BF33-44C4-A244-309E2759D5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66D3587-D21B-4927-9554-02ECB1203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FFE649C-2394-4839-88E2-B902F4B07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E31E77A-7FEF-4E9E-A073-4C0031667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DCE6221-9EFF-4FEA-BDBD-8AB2DC2B8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40425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0435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28969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076099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48427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86718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29532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1192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94903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B37AD-D25B-445A-9321-F12E3699D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3136B70-6E2C-497F-9C4E-50648121E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399B63C-83E4-4A8A-BF28-3E93C3181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C8C4F84-8CDF-4256-9362-8CF2314E0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A420DF8-7056-46D0-9D58-AA964B5B8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1610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044877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58034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49710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357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80650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85819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421284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01959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00060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0756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889C16-F90D-44E6-9BEE-99D6A8606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9E4DA42-15D2-4C9F-804D-E5DB197C7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D86D481-1E91-4D6C-87EE-8D9331BB4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98532CF-5DE7-4CE7-A275-3C7EE1B43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41DE683-CFEC-4D98-8D52-4163A80F4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450384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57793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84738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53008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0192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CDE29E-8E6D-478D-B290-3D7D56DE7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F923023-3DFF-4131-BEC0-93A21B3605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BC25EDA-5299-4317-AED6-FC19F11B4E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AA6D4D2-5C83-49C6-9EEF-466ECD0FB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9123EF2-73E0-440A-8806-B6E276A6A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344557F-A222-4F9D-8C39-3C0458D4D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6521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24463-215A-44BC-9D6F-D0358A225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07E67C3-0458-4144-BB72-5CE7D1D8F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B1CBDE6-798B-4791-AC2B-A5F205B30C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1F41ACC-3416-48F6-A0DA-E8AEC78AAA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70B3C96F-5055-462B-B168-02BED5B55A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6A2818B6-FC20-474B-ADB5-958B3ADF9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36FFF0BB-F316-44FA-84DB-5D9E90DCC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EABA908D-E39B-4AF2-8DFF-7F50F4DD2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5860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B9231B-7171-4CF0-96B4-4CB374809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4A375CF-E351-495B-A5F1-7D89F7F51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C499802-3F1C-4C99-AC58-154E66731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CAF8D9A-4128-465C-9432-D243255E3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7403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6ACE864C-4CA0-4693-93A5-04E934BE9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07D062C-B58C-4917-AC5D-052E32B02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FFD9FFA-9D64-4683-A8FC-61BE69BFC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9323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6607A1-B0EF-4D38-B5B9-970536011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6F91ECA-36AE-4CD3-8D2D-0F739F8B5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A721128-084E-4E0E-AC7F-F3F21DDF3E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79274E0-1D00-447D-B08A-AAD600934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CDB0CD5-D432-4439-9F4B-A59E0F41A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2EE9655-235F-4AE3-B773-CB5924ADC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4705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BA0D7F-4E63-45FF-8F2E-810FBC7CD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579948DB-8872-4A09-BE3A-C9B6DB729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7FBFD11-31EC-4E17-A3C9-D3D7CFF9B2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C5458A8-0B90-43D2-B28D-5C48E42D2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15260AB-51F4-4CE3-AEF4-886AF4385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A828E8D-1947-469D-9351-ADE31C6DB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6799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4607934-6C7C-423D-ADD4-7D2CDAF4C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061DF09-2DCB-471A-B4E6-171B86AF4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F9AA9A2-57D0-466C-A371-4E9BF332AE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1A7CC04-B6F3-4766-8A87-A95EADBDF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ABD2245-A21E-4092-BBF4-71134674EE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433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706470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1F45E-DC0F-436B-AB0B-70D020C981F1}" type="datetimeFigureOut">
              <a:rPr lang="nl-NL" smtClean="0"/>
              <a:t>10-9-2019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83F84-B275-40ED-8FFB-42A13154E6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021931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fi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www.deleechkamp.nl/wp-content/uploads/2017/04/vlaggen.jp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Afbeelding 40" descr="Afbeelding met buiten, persoon, boom, grond&#10;&#10;Automatisch gegenereerde beschrijving">
            <a:extLst>
              <a:ext uri="{FF2B5EF4-FFF2-40B4-BE49-F238E27FC236}">
                <a16:creationId xmlns:a16="http://schemas.microsoft.com/office/drawing/2014/main" id="{DDC85C05-6D06-49A1-9FFA-1C02B31E50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D92F411-9991-4A97-AD94-E41E9D2446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/>
          </a:bodyPr>
          <a:lstStyle/>
          <a:p>
            <a:pPr algn="l"/>
            <a:r>
              <a:rPr lang="nl-NL" sz="5400" dirty="0">
                <a:solidFill>
                  <a:srgbClr val="FFFFFF"/>
                </a:solidFill>
                <a:latin typeface="Abadi Extra Light" panose="020B06040202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Augmented </a:t>
            </a:r>
            <a:r>
              <a:rPr lang="nl-NL" sz="5400" b="1" dirty="0">
                <a:solidFill>
                  <a:srgbClr val="FFFFFF"/>
                </a:solidFill>
                <a:latin typeface="Abadi Extra Light" panose="020B06040202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Reality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504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3" descr="Afbeelding met gebouw, buiten, persoon, weg&#10;&#10;Automatisch gegenereerde beschrijving">
            <a:extLst>
              <a:ext uri="{FF2B5EF4-FFF2-40B4-BE49-F238E27FC236}">
                <a16:creationId xmlns:a16="http://schemas.microsoft.com/office/drawing/2014/main" id="{000CD9F9-333B-41B8-8E13-85ECDBB6F6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ACE8B267-CD2E-4CAC-B656-57E2E74BEB79}"/>
              </a:ext>
            </a:extLst>
          </p:cNvPr>
          <p:cNvSpPr txBox="1">
            <a:spLocks/>
          </p:cNvSpPr>
          <p:nvPr/>
        </p:nvSpPr>
        <p:spPr>
          <a:xfrm>
            <a:off x="2280450" y="3485308"/>
            <a:ext cx="87851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Onze informatie is </a:t>
            </a:r>
            <a:r>
              <a:rPr lang="en-US" dirty="0" err="1">
                <a:solidFill>
                  <a:srgbClr val="FFFFFF"/>
                </a:solidFill>
              </a:rPr>
              <a:t>te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beluisteren</a:t>
            </a:r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67FDFA20-E14C-4094-BF4B-A0E8F4BC5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34727" y="3837448"/>
            <a:ext cx="585850" cy="5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96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Afbeelding 11" descr="Afbeelding met persoon, gebouw, mensen, scène&#10;&#10;Automatisch gegenereerde beschrijving">
            <a:extLst>
              <a:ext uri="{FF2B5EF4-FFF2-40B4-BE49-F238E27FC236}">
                <a16:creationId xmlns:a16="http://schemas.microsoft.com/office/drawing/2014/main" id="{85B296F0-9044-4C2F-95DE-1940898BA2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81456041-2560-4912-A2DD-EF729F901AB0}"/>
              </a:ext>
            </a:extLst>
          </p:cNvPr>
          <p:cNvSpPr txBox="1">
            <a:spLocks/>
          </p:cNvSpPr>
          <p:nvPr/>
        </p:nvSpPr>
        <p:spPr>
          <a:xfrm>
            <a:off x="2280450" y="3760517"/>
            <a:ext cx="87851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Onze spraak assistent leest de informatie in de gewenste taal voor</a:t>
            </a:r>
            <a:endParaRPr lang="nl-NL" dirty="0"/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2D73CEDC-F214-479B-9A6C-C62FA9547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34727" y="3837448"/>
            <a:ext cx="585850" cy="585850"/>
          </a:xfrm>
          <a:prstGeom prst="rect">
            <a:avLst/>
          </a:prstGeom>
        </p:spPr>
      </p:pic>
      <p:sp>
        <p:nvSpPr>
          <p:cNvPr id="21" name="Tekstvak 20">
            <a:extLst>
              <a:ext uri="{FF2B5EF4-FFF2-40B4-BE49-F238E27FC236}">
                <a16:creationId xmlns:a16="http://schemas.microsoft.com/office/drawing/2014/main" id="{14120103-32E9-45A8-B1AC-A43363B6F269}"/>
              </a:ext>
            </a:extLst>
          </p:cNvPr>
          <p:cNvSpPr txBox="1"/>
          <p:nvPr/>
        </p:nvSpPr>
        <p:spPr>
          <a:xfrm>
            <a:off x="35504" y="93431"/>
            <a:ext cx="5243744" cy="109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i="1" dirty="0">
                <a:solidFill>
                  <a:srgbClr val="FFFFFF"/>
                </a:solidFill>
                <a:latin typeface="+mj-lt"/>
              </a:rPr>
              <a:t>&gt; </a:t>
            </a:r>
            <a:r>
              <a:rPr lang="nl-NL" sz="2400" i="1" dirty="0">
                <a:latin typeface="+mj-lt"/>
              </a:rPr>
              <a:t>Onze bron heeft up-to-date informatie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400" i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10545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fbeelding 40" descr="Afbeelding met persoon, grond, vasthouden, buiten&#10;&#10;Automatisch gegenereerde beschrijving">
            <a:extLst>
              <a:ext uri="{FF2B5EF4-FFF2-40B4-BE49-F238E27FC236}">
                <a16:creationId xmlns:a16="http://schemas.microsoft.com/office/drawing/2014/main" id="{AC65CF5B-7F11-42EC-8445-0829A93C4D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7" r="9092" b="16435"/>
          <a:stretch/>
        </p:blipFill>
        <p:spPr>
          <a:xfrm>
            <a:off x="4818888" y="1"/>
            <a:ext cx="7373112" cy="6857999"/>
          </a:xfrm>
          <a:prstGeom prst="rect">
            <a:avLst/>
          </a:prstGeom>
        </p:spPr>
      </p:pic>
      <p:sp>
        <p:nvSpPr>
          <p:cNvPr id="63" name="Freeform 8">
            <a:extLst>
              <a:ext uri="{FF2B5EF4-FFF2-40B4-BE49-F238E27FC236}">
                <a16:creationId xmlns:a16="http://schemas.microsoft.com/office/drawing/2014/main" id="{9225B0D8-E56E-4ACC-A464-81F406276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8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 11">
            <a:extLst>
              <a:ext uri="{FF2B5EF4-FFF2-40B4-BE49-F238E27FC236}">
                <a16:creationId xmlns:a16="http://schemas.microsoft.com/office/drawing/2014/main" id="{8F5D1B28-3976-4367-807C-CAD629CDD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8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45C2A92-162D-4448-8EB2-0465BDADE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600324"/>
            <a:ext cx="5058370" cy="33209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Hoe wij de app voor </a:t>
            </a:r>
            <a:r>
              <a:rPr lang="en-US" sz="5400" dirty="0" err="1"/>
              <a:t>ons</a:t>
            </a:r>
            <a:r>
              <a:rPr lang="en-US" sz="5400" dirty="0"/>
              <a:t> </a:t>
            </a:r>
            <a:r>
              <a:rPr lang="en-US" sz="5400" dirty="0" err="1"/>
              <a:t>zien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403104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5C2A92-162D-4448-8EB2-0465BDADE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402" y="2766218"/>
            <a:ext cx="8785195" cy="1325563"/>
          </a:xfrm>
        </p:spPr>
        <p:txBody>
          <a:bodyPr>
            <a:normAutofit/>
          </a:bodyPr>
          <a:lstStyle/>
          <a:p>
            <a:pPr algn="ctr"/>
            <a:r>
              <a:rPr lang="nl-NL" dirty="0"/>
              <a:t>Eventuele uitbereidingen</a:t>
            </a:r>
          </a:p>
        </p:txBody>
      </p:sp>
    </p:spTree>
    <p:extLst>
      <p:ext uri="{BB962C8B-B14F-4D97-AF65-F5344CB8AC3E}">
        <p14:creationId xmlns:p14="http://schemas.microsoft.com/office/powerpoint/2010/main" val="1509879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CA2B0250-9AB9-40E4-B241-1A69C52E0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965" y="281516"/>
            <a:ext cx="7168070" cy="752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979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 descr="Afbeelding met lucht, gebouw, buiten&#10;&#10;Automatisch gegenereerde beschrijving">
            <a:extLst>
              <a:ext uri="{FF2B5EF4-FFF2-40B4-BE49-F238E27FC236}">
                <a16:creationId xmlns:a16="http://schemas.microsoft.com/office/drawing/2014/main" id="{79C92919-D4CC-40F8-AEF4-DFC016E49B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0" b="3150"/>
          <a:stretch/>
        </p:blipFill>
        <p:spPr>
          <a:xfrm>
            <a:off x="20" y="-163866"/>
            <a:ext cx="12191980" cy="7021865"/>
          </a:xfrm>
          <a:prstGeom prst="rect">
            <a:avLst/>
          </a:prstGeom>
        </p:spPr>
      </p:pic>
      <p:sp>
        <p:nvSpPr>
          <p:cNvPr id="17" name="Titel 1">
            <a:extLst>
              <a:ext uri="{FF2B5EF4-FFF2-40B4-BE49-F238E27FC236}">
                <a16:creationId xmlns:a16="http://schemas.microsoft.com/office/drawing/2014/main" id="{0D94E290-6CF5-47C5-9294-4730080F1660}"/>
              </a:ext>
            </a:extLst>
          </p:cNvPr>
          <p:cNvSpPr txBox="1">
            <a:spLocks/>
          </p:cNvSpPr>
          <p:nvPr/>
        </p:nvSpPr>
        <p:spPr>
          <a:xfrm>
            <a:off x="2280450" y="3760517"/>
            <a:ext cx="87851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Toeristen bezoeken plaatsen om bezienswaardigheden te bezichtigen</a:t>
            </a:r>
            <a:endParaRPr lang="nl-NL" b="1" dirty="0"/>
          </a:p>
        </p:txBody>
      </p:sp>
      <p:pic>
        <p:nvPicPr>
          <p:cNvPr id="21" name="Afbeelding 20">
            <a:extLst>
              <a:ext uri="{FF2B5EF4-FFF2-40B4-BE49-F238E27FC236}">
                <a16:creationId xmlns:a16="http://schemas.microsoft.com/office/drawing/2014/main" id="{4D7F462A-B33F-4414-8F31-85689DE2D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34727" y="3837448"/>
            <a:ext cx="585850" cy="5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3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fbeelding 5" descr="Afbeelding met gebouw, grond, muur&#10;&#10;Automatisch gegenereerde beschrijving">
            <a:extLst>
              <a:ext uri="{FF2B5EF4-FFF2-40B4-BE49-F238E27FC236}">
                <a16:creationId xmlns:a16="http://schemas.microsoft.com/office/drawing/2014/main" id="{47B0F14F-4FAA-455A-8514-5D10B3D0E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3" b="840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0CF9902B-CFC3-47BF-A25E-E849F82385DD}"/>
              </a:ext>
            </a:extLst>
          </p:cNvPr>
          <p:cNvSpPr txBox="1">
            <a:spLocks/>
          </p:cNvSpPr>
          <p:nvPr/>
        </p:nvSpPr>
        <p:spPr>
          <a:xfrm>
            <a:off x="2280450" y="3760517"/>
            <a:ext cx="87851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Bezienswaardigheden vermelden niet altijd (begrijpelijke) informatie</a:t>
            </a:r>
            <a:endParaRPr lang="nl-NL" b="1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94092FFE-F39B-4670-BDC4-A44EBD804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34727" y="3837448"/>
            <a:ext cx="585850" cy="5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525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Afbeelding 7" descr="Afbeelding met persoon, vasthouden, gebouw, binnen&#10;&#10;Automatisch gegenereerde beschrijving">
            <a:extLst>
              <a:ext uri="{FF2B5EF4-FFF2-40B4-BE49-F238E27FC236}">
                <a16:creationId xmlns:a16="http://schemas.microsoft.com/office/drawing/2014/main" id="{5214B16D-CA94-422D-AA3D-10C9741D56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5" b="597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7" name="Titel 1">
            <a:extLst>
              <a:ext uri="{FF2B5EF4-FFF2-40B4-BE49-F238E27FC236}">
                <a16:creationId xmlns:a16="http://schemas.microsoft.com/office/drawing/2014/main" id="{799900F1-B39A-4CDC-8888-46DBE99E60DB}"/>
              </a:ext>
            </a:extLst>
          </p:cNvPr>
          <p:cNvSpPr txBox="1">
            <a:spLocks/>
          </p:cNvSpPr>
          <p:nvPr/>
        </p:nvSpPr>
        <p:spPr>
          <a:xfrm>
            <a:off x="2280450" y="3787154"/>
            <a:ext cx="87851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Wij voorzien toeristen van passende informatie over de verschillende </a:t>
            </a:r>
            <a:r>
              <a:rPr lang="en-US" dirty="0" err="1">
                <a:solidFill>
                  <a:srgbClr val="FFFFFF"/>
                </a:solidFill>
              </a:rPr>
              <a:t>bezienswaardigheden</a:t>
            </a:r>
            <a:endParaRPr lang="nl-NL" b="1" dirty="0"/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523FF21D-CD51-416D-A358-A551DEDD6B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34727" y="3837448"/>
            <a:ext cx="585850" cy="5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6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3" descr="Afbeelding met lucht, buiten, kleurrijk&#10;&#10;Automatisch gegenereerde beschrijving">
            <a:hlinkClick r:id="rId2"/>
            <a:extLst>
              <a:ext uri="{FF2B5EF4-FFF2-40B4-BE49-F238E27FC236}">
                <a16:creationId xmlns:a16="http://schemas.microsoft.com/office/drawing/2014/main" id="{A9C13679-0D5F-4C23-A117-FAA4437B71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7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3A9ACB47-0B2A-417F-AAC5-FD37C5C9F269}"/>
              </a:ext>
            </a:extLst>
          </p:cNvPr>
          <p:cNvSpPr txBox="1">
            <a:spLocks/>
          </p:cNvSpPr>
          <p:nvPr/>
        </p:nvSpPr>
        <p:spPr>
          <a:xfrm>
            <a:off x="2280450" y="3760517"/>
            <a:ext cx="87851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Wij </a:t>
            </a:r>
            <a:r>
              <a:rPr lang="en-US" dirty="0" err="1">
                <a:solidFill>
                  <a:srgbClr val="FFFFFF"/>
                </a:solidFill>
              </a:rPr>
              <a:t>bieden</a:t>
            </a:r>
            <a:r>
              <a:rPr lang="en-US" dirty="0">
                <a:solidFill>
                  <a:srgbClr val="FFFFFF"/>
                </a:solidFill>
              </a:rPr>
              <a:t> de informatie </a:t>
            </a:r>
            <a:r>
              <a:rPr lang="en-US" dirty="0" err="1">
                <a:solidFill>
                  <a:srgbClr val="FFFFFF"/>
                </a:solidFill>
              </a:rPr>
              <a:t>aan</a:t>
            </a:r>
            <a:r>
              <a:rPr lang="en-US" dirty="0">
                <a:solidFill>
                  <a:srgbClr val="FFFFFF"/>
                </a:solidFill>
              </a:rPr>
              <a:t> in verschillende </a:t>
            </a:r>
            <a:r>
              <a:rPr lang="en-US" dirty="0" err="1">
                <a:solidFill>
                  <a:srgbClr val="FFFFFF"/>
                </a:solidFill>
              </a:rPr>
              <a:t>talen</a:t>
            </a:r>
            <a:endParaRPr lang="nl-NL" b="1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9879B8C6-3587-4683-9BE2-72C3C98683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34727" y="3837448"/>
            <a:ext cx="585850" cy="5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031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 descr="Afbeelding met persoon, binnen, man, muur&#10;&#10;Automatisch gegenereerde beschrijving">
            <a:extLst>
              <a:ext uri="{FF2B5EF4-FFF2-40B4-BE49-F238E27FC236}">
                <a16:creationId xmlns:a16="http://schemas.microsoft.com/office/drawing/2014/main" id="{991D87F5-D88B-41B4-8792-8D8EBCCC03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2" b="231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6BB26725-400D-4AF0-B01F-09392ED2316E}"/>
              </a:ext>
            </a:extLst>
          </p:cNvPr>
          <p:cNvSpPr txBox="1"/>
          <p:nvPr/>
        </p:nvSpPr>
        <p:spPr>
          <a:xfrm>
            <a:off x="-1183689" y="93431"/>
            <a:ext cx="9144000" cy="109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i="1" dirty="0">
                <a:solidFill>
                  <a:srgbClr val="FFFFFF"/>
                </a:solidFill>
                <a:latin typeface="+mj-lt"/>
              </a:rPr>
              <a:t>&gt; Wij </a:t>
            </a:r>
            <a:r>
              <a:rPr lang="en-US" sz="2400" i="1" dirty="0" err="1">
                <a:solidFill>
                  <a:srgbClr val="FFFFFF"/>
                </a:solidFill>
                <a:latin typeface="+mj-lt"/>
              </a:rPr>
              <a:t>bieden</a:t>
            </a:r>
            <a:r>
              <a:rPr lang="en-US" sz="2400" i="1" dirty="0">
                <a:solidFill>
                  <a:srgbClr val="FFFFFF"/>
                </a:solidFill>
                <a:latin typeface="+mj-lt"/>
              </a:rPr>
              <a:t> de informatie </a:t>
            </a:r>
            <a:r>
              <a:rPr lang="en-US" sz="2400" i="1" dirty="0" err="1">
                <a:solidFill>
                  <a:srgbClr val="FFFFFF"/>
                </a:solidFill>
                <a:latin typeface="+mj-lt"/>
              </a:rPr>
              <a:t>aan</a:t>
            </a:r>
            <a:r>
              <a:rPr lang="en-US" sz="2400" i="1" dirty="0">
                <a:solidFill>
                  <a:srgbClr val="FFFFFF"/>
                </a:solidFill>
                <a:latin typeface="+mj-lt"/>
              </a:rPr>
              <a:t> in verschillende </a:t>
            </a:r>
            <a:r>
              <a:rPr lang="en-US" sz="2400" i="1" dirty="0" err="1">
                <a:solidFill>
                  <a:srgbClr val="FFFFFF"/>
                </a:solidFill>
                <a:latin typeface="+mj-lt"/>
              </a:rPr>
              <a:t>talen</a:t>
            </a:r>
            <a:endParaRPr lang="en-US" sz="2400" i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8F0D681-0C9C-469A-B4FC-8AE71075635D}"/>
              </a:ext>
            </a:extLst>
          </p:cNvPr>
          <p:cNvSpPr txBox="1">
            <a:spLocks/>
          </p:cNvSpPr>
          <p:nvPr/>
        </p:nvSpPr>
        <p:spPr>
          <a:xfrm>
            <a:off x="2280450" y="3760517"/>
            <a:ext cx="87851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FFFFFF"/>
                </a:solidFill>
              </a:rPr>
              <a:t>Afhankelijk</a:t>
            </a:r>
            <a:r>
              <a:rPr lang="en-US" dirty="0">
                <a:solidFill>
                  <a:srgbClr val="FFFFFF"/>
                </a:solidFill>
              </a:rPr>
              <a:t> van </a:t>
            </a:r>
            <a:r>
              <a:rPr lang="en-US" dirty="0" err="1">
                <a:solidFill>
                  <a:srgbClr val="FFFFFF"/>
                </a:solidFill>
              </a:rPr>
              <a:t>keuze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wordt</a:t>
            </a:r>
            <a:r>
              <a:rPr lang="en-US" dirty="0">
                <a:solidFill>
                  <a:srgbClr val="FFFFFF"/>
                </a:solidFill>
              </a:rPr>
              <a:t> de taal op de </a:t>
            </a:r>
            <a:r>
              <a:rPr lang="en-US" dirty="0" err="1">
                <a:solidFill>
                  <a:srgbClr val="FFFFFF"/>
                </a:solidFill>
              </a:rPr>
              <a:t>toerist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afgestemd</a:t>
            </a:r>
            <a:endParaRPr lang="nl-NL" b="1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EDA003AE-4655-4694-A042-C98BF98FE5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34727" y="3837448"/>
            <a:ext cx="585850" cy="5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84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Afbeelding 7" descr="Afbeelding met binnen, boom, muur&#10;&#10;Automatisch gegenereerde beschrijving">
            <a:extLst>
              <a:ext uri="{FF2B5EF4-FFF2-40B4-BE49-F238E27FC236}">
                <a16:creationId xmlns:a16="http://schemas.microsoft.com/office/drawing/2014/main" id="{CAC86A87-3A5C-4F0D-B89B-AB7110057F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818" b="1067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pSp>
        <p:nvGrpSpPr>
          <p:cNvPr id="12" name="Groep 11">
            <a:extLst>
              <a:ext uri="{FF2B5EF4-FFF2-40B4-BE49-F238E27FC236}">
                <a16:creationId xmlns:a16="http://schemas.microsoft.com/office/drawing/2014/main" id="{18D3C87D-C753-41EA-B762-A8A8758BEBE2}"/>
              </a:ext>
            </a:extLst>
          </p:cNvPr>
          <p:cNvGrpSpPr/>
          <p:nvPr/>
        </p:nvGrpSpPr>
        <p:grpSpPr>
          <a:xfrm>
            <a:off x="1534727" y="3760517"/>
            <a:ext cx="9530918" cy="1325563"/>
            <a:chOff x="1534727" y="3760517"/>
            <a:chExt cx="9530918" cy="1325563"/>
          </a:xfrm>
        </p:grpSpPr>
        <p:sp>
          <p:nvSpPr>
            <p:cNvPr id="10" name="Titel 1">
              <a:extLst>
                <a:ext uri="{FF2B5EF4-FFF2-40B4-BE49-F238E27FC236}">
                  <a16:creationId xmlns:a16="http://schemas.microsoft.com/office/drawing/2014/main" id="{06B4D6EE-6978-4982-806A-E572541B2BC6}"/>
                </a:ext>
              </a:extLst>
            </p:cNvPr>
            <p:cNvSpPr txBox="1">
              <a:spLocks/>
            </p:cNvSpPr>
            <p:nvPr/>
          </p:nvSpPr>
          <p:spPr>
            <a:xfrm>
              <a:off x="2280450" y="3760517"/>
              <a:ext cx="8785195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 err="1">
                  <a:solidFill>
                    <a:srgbClr val="FFFFFF"/>
                  </a:solidFill>
                </a:rPr>
                <a:t>Doormiddel</a:t>
              </a:r>
              <a:r>
                <a:rPr lang="en-US" dirty="0">
                  <a:solidFill>
                    <a:srgbClr val="FFFFFF"/>
                  </a:solidFill>
                </a:rPr>
                <a:t> van </a:t>
              </a:r>
              <a:r>
                <a:rPr lang="en-US" dirty="0" err="1">
                  <a:solidFill>
                    <a:srgbClr val="FFFFFF"/>
                  </a:solidFill>
                </a:rPr>
                <a:t>bronnen</a:t>
              </a:r>
              <a:r>
                <a:rPr lang="en-US" dirty="0">
                  <a:solidFill>
                    <a:srgbClr val="FFFFFF"/>
                  </a:solidFill>
                </a:rPr>
                <a:t> </a:t>
              </a:r>
              <a:r>
                <a:rPr lang="en-US" dirty="0" err="1">
                  <a:solidFill>
                    <a:srgbClr val="FFFFFF"/>
                  </a:solidFill>
                </a:rPr>
                <a:t>bieden</a:t>
              </a:r>
              <a:r>
                <a:rPr lang="en-US" dirty="0">
                  <a:solidFill>
                    <a:srgbClr val="FFFFFF"/>
                  </a:solidFill>
                </a:rPr>
                <a:t> wij de </a:t>
              </a:r>
              <a:r>
                <a:rPr lang="en-US" dirty="0" err="1">
                  <a:solidFill>
                    <a:srgbClr val="FFFFFF"/>
                  </a:solidFill>
                </a:rPr>
                <a:t>informatie</a:t>
              </a:r>
              <a:r>
                <a:rPr lang="en-US" dirty="0">
                  <a:solidFill>
                    <a:srgbClr val="FFFFFF"/>
                  </a:solidFill>
                </a:rPr>
                <a:t> in </a:t>
              </a:r>
              <a:r>
                <a:rPr lang="en-US" dirty="0" err="1">
                  <a:solidFill>
                    <a:srgbClr val="FFFFFF"/>
                  </a:solidFill>
                </a:rPr>
                <a:t>verschillende</a:t>
              </a:r>
              <a:r>
                <a:rPr lang="en-US" dirty="0">
                  <a:solidFill>
                    <a:srgbClr val="FFFFFF"/>
                  </a:solidFill>
                </a:rPr>
                <a:t> </a:t>
              </a:r>
              <a:r>
                <a:rPr lang="en-US" dirty="0" err="1">
                  <a:solidFill>
                    <a:srgbClr val="FFFFFF"/>
                  </a:solidFill>
                </a:rPr>
                <a:t>talen</a:t>
              </a:r>
              <a:r>
                <a:rPr lang="en-US" dirty="0">
                  <a:solidFill>
                    <a:srgbClr val="FFFFFF"/>
                  </a:solidFill>
                </a:rPr>
                <a:t> </a:t>
              </a:r>
              <a:r>
                <a:rPr lang="en-US" dirty="0" err="1">
                  <a:solidFill>
                    <a:srgbClr val="FFFFFF"/>
                  </a:solidFill>
                </a:rPr>
                <a:t>aan</a:t>
              </a:r>
              <a:endParaRPr lang="nl-NL" b="1" dirty="0"/>
            </a:p>
          </p:txBody>
        </p:sp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A3A87690-10D0-4376-9503-26D452AAD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534727" y="3837448"/>
              <a:ext cx="585850" cy="585850"/>
            </a:xfrm>
            <a:prstGeom prst="rect">
              <a:avLst/>
            </a:prstGeom>
          </p:spPr>
        </p:pic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62F8438B-4028-4BB5-8924-0DF3672D2D88}"/>
              </a:ext>
            </a:extLst>
          </p:cNvPr>
          <p:cNvSpPr txBox="1"/>
          <p:nvPr/>
        </p:nvSpPr>
        <p:spPr>
          <a:xfrm>
            <a:off x="-1183689" y="93431"/>
            <a:ext cx="9144000" cy="109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i="1" dirty="0">
                <a:solidFill>
                  <a:srgbClr val="FFFFFF"/>
                </a:solidFill>
                <a:latin typeface="+mj-lt"/>
              </a:rPr>
              <a:t>&gt; Wij </a:t>
            </a:r>
            <a:r>
              <a:rPr lang="en-US" sz="2400" i="1" dirty="0" err="1">
                <a:solidFill>
                  <a:srgbClr val="FFFFFF"/>
                </a:solidFill>
                <a:latin typeface="+mj-lt"/>
              </a:rPr>
              <a:t>bieden</a:t>
            </a:r>
            <a:r>
              <a:rPr lang="en-US" sz="2400" i="1" dirty="0">
                <a:solidFill>
                  <a:srgbClr val="FFFFFF"/>
                </a:solidFill>
                <a:latin typeface="+mj-lt"/>
              </a:rPr>
              <a:t> de informatie </a:t>
            </a:r>
            <a:r>
              <a:rPr lang="en-US" sz="2400" i="1" dirty="0" err="1">
                <a:solidFill>
                  <a:srgbClr val="FFFFFF"/>
                </a:solidFill>
                <a:latin typeface="+mj-lt"/>
              </a:rPr>
              <a:t>aan</a:t>
            </a:r>
            <a:r>
              <a:rPr lang="en-US" sz="2400" i="1" dirty="0">
                <a:solidFill>
                  <a:srgbClr val="FFFFFF"/>
                </a:solidFill>
                <a:latin typeface="+mj-lt"/>
              </a:rPr>
              <a:t> in verschillende </a:t>
            </a:r>
            <a:r>
              <a:rPr lang="en-US" sz="2400" i="1" dirty="0" err="1">
                <a:solidFill>
                  <a:srgbClr val="FFFFFF"/>
                </a:solidFill>
                <a:latin typeface="+mj-lt"/>
              </a:rPr>
              <a:t>talen</a:t>
            </a:r>
            <a:endParaRPr lang="en-US" sz="2400" i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7546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169BA3B3-D925-458C-A5D1-873403CCB7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0" b="1426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164D9FD6-D86C-4B12-802E-7E918FEA727E}"/>
              </a:ext>
            </a:extLst>
          </p:cNvPr>
          <p:cNvSpPr txBox="1">
            <a:spLocks/>
          </p:cNvSpPr>
          <p:nvPr/>
        </p:nvSpPr>
        <p:spPr>
          <a:xfrm>
            <a:off x="2280450" y="3760517"/>
            <a:ext cx="87851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NL" b="1" dirty="0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19BAC318-ADE5-45D0-B8AA-8A0D204371E2}"/>
              </a:ext>
            </a:extLst>
          </p:cNvPr>
          <p:cNvSpPr/>
          <p:nvPr/>
        </p:nvSpPr>
        <p:spPr>
          <a:xfrm>
            <a:off x="4199743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nl-NL" b="1" dirty="0"/>
          </a:p>
        </p:txBody>
      </p:sp>
      <p:grpSp>
        <p:nvGrpSpPr>
          <p:cNvPr id="24" name="Groep 23">
            <a:extLst>
              <a:ext uri="{FF2B5EF4-FFF2-40B4-BE49-F238E27FC236}">
                <a16:creationId xmlns:a16="http://schemas.microsoft.com/office/drawing/2014/main" id="{3651077C-2DF7-48B5-B286-363D7775E6ED}"/>
              </a:ext>
            </a:extLst>
          </p:cNvPr>
          <p:cNvGrpSpPr/>
          <p:nvPr/>
        </p:nvGrpSpPr>
        <p:grpSpPr>
          <a:xfrm>
            <a:off x="1534727" y="3760517"/>
            <a:ext cx="9530918" cy="1325563"/>
            <a:chOff x="1534727" y="3760517"/>
            <a:chExt cx="9530918" cy="1325563"/>
          </a:xfrm>
        </p:grpSpPr>
        <p:sp>
          <p:nvSpPr>
            <p:cNvPr id="25" name="Titel 1">
              <a:extLst>
                <a:ext uri="{FF2B5EF4-FFF2-40B4-BE49-F238E27FC236}">
                  <a16:creationId xmlns:a16="http://schemas.microsoft.com/office/drawing/2014/main" id="{AC6262E5-5D3B-434E-9452-89623C928FD7}"/>
                </a:ext>
              </a:extLst>
            </p:cNvPr>
            <p:cNvSpPr txBox="1">
              <a:spLocks/>
            </p:cNvSpPr>
            <p:nvPr/>
          </p:nvSpPr>
          <p:spPr>
            <a:xfrm>
              <a:off x="2280450" y="3760517"/>
              <a:ext cx="8785195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nl-NL" dirty="0"/>
                <a:t>Onze bron heeft up-to-date informatie</a:t>
              </a:r>
              <a:endParaRPr lang="nl-NL" b="1" dirty="0"/>
            </a:p>
          </p:txBody>
        </p:sp>
        <p:pic>
          <p:nvPicPr>
            <p:cNvPr id="26" name="Afbeelding 25">
              <a:extLst>
                <a:ext uri="{FF2B5EF4-FFF2-40B4-BE49-F238E27FC236}">
                  <a16:creationId xmlns:a16="http://schemas.microsoft.com/office/drawing/2014/main" id="{8C2A405C-6675-49DD-BCC4-110D503C5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534727" y="3837448"/>
              <a:ext cx="585850" cy="585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027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 descr="Afbeelding met persoon, elektronica, binnen, hand&#10;&#10;Automatisch gegenereerde beschrijving">
            <a:extLst>
              <a:ext uri="{FF2B5EF4-FFF2-40B4-BE49-F238E27FC236}">
                <a16:creationId xmlns:a16="http://schemas.microsoft.com/office/drawing/2014/main" id="{CB350D64-4D1F-4F4F-8697-009FDD0254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81" b="34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3C762B60-D331-427A-BEE4-9E0292F53CCF}"/>
              </a:ext>
            </a:extLst>
          </p:cNvPr>
          <p:cNvSpPr txBox="1"/>
          <p:nvPr/>
        </p:nvSpPr>
        <p:spPr>
          <a:xfrm>
            <a:off x="35504" y="93431"/>
            <a:ext cx="5243744" cy="109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i="1" dirty="0">
                <a:solidFill>
                  <a:srgbClr val="FFFFFF"/>
                </a:solidFill>
                <a:latin typeface="+mj-lt"/>
              </a:rPr>
              <a:t>&gt; </a:t>
            </a:r>
            <a:r>
              <a:rPr lang="nl-NL" sz="2400" i="1" dirty="0">
                <a:latin typeface="+mj-lt"/>
              </a:rPr>
              <a:t>Onze bron heeft up-to-date informatie</a:t>
            </a:r>
            <a:endParaRPr lang="nl-NL" sz="2400" b="1" i="1" dirty="0">
              <a:latin typeface="+mj-lt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400" i="1" dirty="0">
              <a:solidFill>
                <a:srgbClr val="FFFFFF"/>
              </a:solidFill>
              <a:latin typeface="+mj-lt"/>
            </a:endParaRPr>
          </a:p>
        </p:txBody>
      </p:sp>
      <p:grpSp>
        <p:nvGrpSpPr>
          <p:cNvPr id="20" name="Groep 19">
            <a:extLst>
              <a:ext uri="{FF2B5EF4-FFF2-40B4-BE49-F238E27FC236}">
                <a16:creationId xmlns:a16="http://schemas.microsoft.com/office/drawing/2014/main" id="{5C3A6473-C13C-4EE4-BBDF-400314D5BACA}"/>
              </a:ext>
            </a:extLst>
          </p:cNvPr>
          <p:cNvGrpSpPr/>
          <p:nvPr/>
        </p:nvGrpSpPr>
        <p:grpSpPr>
          <a:xfrm>
            <a:off x="1534727" y="3760517"/>
            <a:ext cx="9530918" cy="1325563"/>
            <a:chOff x="1534727" y="3760517"/>
            <a:chExt cx="9530918" cy="1325563"/>
          </a:xfrm>
        </p:grpSpPr>
        <p:sp>
          <p:nvSpPr>
            <p:cNvPr id="21" name="Titel 1">
              <a:extLst>
                <a:ext uri="{FF2B5EF4-FFF2-40B4-BE49-F238E27FC236}">
                  <a16:creationId xmlns:a16="http://schemas.microsoft.com/office/drawing/2014/main" id="{AC089A43-4C1E-4AFC-9FF6-A2C41938E163}"/>
                </a:ext>
              </a:extLst>
            </p:cNvPr>
            <p:cNvSpPr txBox="1">
              <a:spLocks/>
            </p:cNvSpPr>
            <p:nvPr/>
          </p:nvSpPr>
          <p:spPr>
            <a:xfrm>
              <a:off x="2280450" y="3760517"/>
              <a:ext cx="8785195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solidFill>
                    <a:srgbClr val="FFFFFF"/>
                  </a:solidFill>
                </a:rPr>
                <a:t>De </a:t>
              </a:r>
              <a:r>
                <a:rPr lang="en-US" dirty="0" err="1">
                  <a:solidFill>
                    <a:srgbClr val="FFFFFF"/>
                  </a:solidFill>
                </a:rPr>
                <a:t>bron</a:t>
              </a:r>
              <a:r>
                <a:rPr lang="en-US" dirty="0">
                  <a:solidFill>
                    <a:srgbClr val="FFFFFF"/>
                  </a:solidFill>
                </a:rPr>
                <a:t> </a:t>
              </a:r>
              <a:r>
                <a:rPr lang="en-US" dirty="0" err="1">
                  <a:solidFill>
                    <a:srgbClr val="FFFFFF"/>
                  </a:solidFill>
                </a:rPr>
                <a:t>kan</a:t>
              </a:r>
              <a:r>
                <a:rPr lang="en-US" dirty="0">
                  <a:solidFill>
                    <a:srgbClr val="FFFFFF"/>
                  </a:solidFill>
                </a:rPr>
                <a:t> altijd </a:t>
              </a:r>
              <a:r>
                <a:rPr lang="en-US" dirty="0" err="1">
                  <a:solidFill>
                    <a:srgbClr val="FFFFFF"/>
                  </a:solidFill>
                </a:rPr>
                <a:t>en</a:t>
              </a:r>
              <a:r>
                <a:rPr lang="en-US" dirty="0">
                  <a:solidFill>
                    <a:srgbClr val="FFFFFF"/>
                  </a:solidFill>
                </a:rPr>
                <a:t> door </a:t>
              </a:r>
              <a:r>
                <a:rPr lang="en-US" dirty="0" err="1">
                  <a:solidFill>
                    <a:srgbClr val="FFFFFF"/>
                  </a:solidFill>
                </a:rPr>
                <a:t>iedereen</a:t>
              </a:r>
              <a:r>
                <a:rPr lang="en-US" dirty="0">
                  <a:solidFill>
                    <a:srgbClr val="FFFFFF"/>
                  </a:solidFill>
                </a:rPr>
                <a:t> </a:t>
              </a:r>
              <a:r>
                <a:rPr lang="en-US" dirty="0" err="1">
                  <a:solidFill>
                    <a:srgbClr val="FFFFFF"/>
                  </a:solidFill>
                </a:rPr>
                <a:t>bewerkt</a:t>
              </a:r>
              <a:r>
                <a:rPr lang="en-US" dirty="0">
                  <a:solidFill>
                    <a:srgbClr val="FFFFFF"/>
                  </a:solidFill>
                </a:rPr>
                <a:t> </a:t>
              </a:r>
              <a:r>
                <a:rPr lang="en-US" dirty="0" err="1">
                  <a:solidFill>
                    <a:srgbClr val="FFFFFF"/>
                  </a:solidFill>
                </a:rPr>
                <a:t>worden</a:t>
              </a:r>
              <a:endParaRPr lang="nl-NL" b="1" dirty="0"/>
            </a:p>
          </p:txBody>
        </p:sp>
        <p:pic>
          <p:nvPicPr>
            <p:cNvPr id="22" name="Afbeelding 21">
              <a:extLst>
                <a:ext uri="{FF2B5EF4-FFF2-40B4-BE49-F238E27FC236}">
                  <a16:creationId xmlns:a16="http://schemas.microsoft.com/office/drawing/2014/main" id="{787226AC-98ED-4926-9BF1-E9998BBA8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534727" y="3837448"/>
              <a:ext cx="585850" cy="585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7991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Kantoor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3.xml><?xml version="1.0" encoding="utf-8"?>
<a:theme xmlns:a="http://schemas.openxmlformats.org/drawingml/2006/main" name="1_Office Theme">
  <a:themeElements>
    <a:clrScheme name="Kantoor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</Words>
  <Application>Microsoft Office PowerPoint</Application>
  <PresentationFormat>Breedbeeld</PresentationFormat>
  <Paragraphs>17</Paragraphs>
  <Slides>14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3</vt:i4>
      </vt:variant>
      <vt:variant>
        <vt:lpstr>Diatitels</vt:lpstr>
      </vt:variant>
      <vt:variant>
        <vt:i4>14</vt:i4>
      </vt:variant>
    </vt:vector>
  </HeadingPairs>
  <TitlesOfParts>
    <vt:vector size="21" baseType="lpstr">
      <vt:lpstr>Abadi Extra Light</vt:lpstr>
      <vt:lpstr>Arial</vt:lpstr>
      <vt:lpstr>Calibri</vt:lpstr>
      <vt:lpstr>Calibri Light</vt:lpstr>
      <vt:lpstr>Kantoorthema</vt:lpstr>
      <vt:lpstr>Office Theme</vt:lpstr>
      <vt:lpstr>1_Office Theme</vt:lpstr>
      <vt:lpstr>Augmented Reality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Hoe wij de app voor ons zien</vt:lpstr>
      <vt:lpstr>Eventuele uitbereidingen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Augmented Reality</dc:title>
  <dc:creator>Kevin van Schaijk</dc:creator>
  <cp:lastModifiedBy>Kevin van Schaijk</cp:lastModifiedBy>
  <cp:revision>1</cp:revision>
  <dcterms:created xsi:type="dcterms:W3CDTF">2019-09-10T08:42:34Z</dcterms:created>
  <dcterms:modified xsi:type="dcterms:W3CDTF">2019-09-10T08:47:03Z</dcterms:modified>
</cp:coreProperties>
</file>